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57" autoAdjust="0"/>
  </p:normalViewPr>
  <p:slideViewPr>
    <p:cSldViewPr>
      <p:cViewPr>
        <p:scale>
          <a:sx n="75" d="100"/>
          <a:sy n="75" d="100"/>
        </p:scale>
        <p:origin x="-2700" y="-8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61360-E009-4FEB-8B2B-474F292B83E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AFA23-BC93-4BC8-BB13-BBD2AAC018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7592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7911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6551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8488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239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81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298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055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766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6615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6138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278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9575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80920" cy="396044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Алгоритм действий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(«клиентский путь») 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инвестора по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процедурам оформления прав собственности 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введенный в эксплуатацию объект 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территории Владимирской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367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44000" cy="6885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7507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432048"/>
            <a:ext cx="9068049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689495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</TotalTime>
  <Words>2</Words>
  <Application>Microsoft Office PowerPoint</Application>
  <PresentationFormat>Экран 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Алгоритм действий («клиентский путь»)  для инвестора по процедурам оформления прав собственности  на введенный в эксплуатацию объект  на территории Владимирской области</vt:lpstr>
      <vt:lpstr>Слайд 2</vt:lpstr>
      <vt:lpstr>Слайд 3</vt:lpstr>
    </vt:vector>
  </TitlesOfParts>
  <Company>ДИЗО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действий («клиентский путь») для инвестора для получения земельного участка в аренду (без торгов) на территории Владимирской области</dc:title>
  <dc:creator>Душкова</dc:creator>
  <cp:lastModifiedBy>Рогалева</cp:lastModifiedBy>
  <cp:revision>38</cp:revision>
  <dcterms:created xsi:type="dcterms:W3CDTF">2022-10-10T10:23:55Z</dcterms:created>
  <dcterms:modified xsi:type="dcterms:W3CDTF">2023-06-16T11:13:44Z</dcterms:modified>
</cp:coreProperties>
</file>